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4"/>
  </p:sldMasterIdLst>
  <p:sldIdLst>
    <p:sldId id="256" r:id="rId5"/>
    <p:sldId id="257" r:id="rId6"/>
    <p:sldId id="258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58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57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010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324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20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290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810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765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933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492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6897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10/22/2021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707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37" r:id="rId6"/>
    <p:sldLayoutId id="2147483733" r:id="rId7"/>
    <p:sldLayoutId id="2147483734" r:id="rId8"/>
    <p:sldLayoutId id="2147483735" r:id="rId9"/>
    <p:sldLayoutId id="2147483736" r:id="rId10"/>
    <p:sldLayoutId id="214748373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993BD-F342-487A-B4E8-FFBE20A33E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4953000" cy="2481974"/>
          </a:xfrm>
        </p:spPr>
        <p:txBody>
          <a:bodyPr>
            <a:normAutofit/>
          </a:bodyPr>
          <a:lstStyle/>
          <a:p>
            <a:r>
              <a:rPr lang="th-TH" dirty="0"/>
              <a:t>เกมส์กระดานเขาวงกตบังคับด้วย</a:t>
            </a:r>
            <a:r>
              <a:rPr lang="en-US" dirty="0"/>
              <a:t>joystick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2FECD8-6A9B-4B73-84CD-65CB5C00D1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2726" y="4411053"/>
            <a:ext cx="2679356" cy="1465118"/>
          </a:xfrm>
        </p:spPr>
        <p:txBody>
          <a:bodyPr anchor="b">
            <a:normAutofit/>
          </a:bodyPr>
          <a:lstStyle/>
          <a:p>
            <a:endParaRPr lang="en-US" dirty="0"/>
          </a:p>
        </p:txBody>
      </p:sp>
      <p:pic>
        <p:nvPicPr>
          <p:cNvPr id="4" name="Picture 3" descr="Multicolored network background">
            <a:extLst>
              <a:ext uri="{FF2B5EF4-FFF2-40B4-BE49-F238E27FC236}">
                <a16:creationId xmlns:a16="http://schemas.microsoft.com/office/drawing/2014/main" id="{2A2ADBF6-128F-4B95-8935-46DAB14559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2" r="22220"/>
          <a:stretch/>
        </p:blipFill>
        <p:spPr>
          <a:xfrm>
            <a:off x="3093268" y="10"/>
            <a:ext cx="9098732" cy="6857990"/>
          </a:xfrm>
          <a:custGeom>
            <a:avLst/>
            <a:gdLst/>
            <a:ahLst/>
            <a:cxnLst/>
            <a:rect l="l" t="t" r="r" b="b"/>
            <a:pathLst>
              <a:path w="9098732" h="6858000">
                <a:moveTo>
                  <a:pt x="6010592" y="0"/>
                </a:moveTo>
                <a:lnTo>
                  <a:pt x="8235629" y="4"/>
                </a:lnTo>
                <a:cubicBezTo>
                  <a:pt x="8235629" y="3"/>
                  <a:pt x="8235630" y="3"/>
                  <a:pt x="8235630" y="2"/>
                </a:cubicBezTo>
                <a:lnTo>
                  <a:pt x="9098732" y="0"/>
                </a:lnTo>
                <a:lnTo>
                  <a:pt x="909873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pic>
        <p:nvPicPr>
          <p:cNvPr id="8" name="Picture 7" descr="A picture containing indoor, toilet&#10;&#10;Description automatically generated">
            <a:extLst>
              <a:ext uri="{FF2B5EF4-FFF2-40B4-BE49-F238E27FC236}">
                <a16:creationId xmlns:a16="http://schemas.microsoft.com/office/drawing/2014/main" id="{3DAB7EAA-29BD-4148-99D0-266EB7BAF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726" y="3669612"/>
            <a:ext cx="2679357" cy="294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519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6A2D2-95E0-4BA0-96C4-52D0C01C9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788" y="1026366"/>
            <a:ext cx="3195912" cy="2028707"/>
          </a:xfrm>
        </p:spPr>
        <p:txBody>
          <a:bodyPr anchor="t">
            <a:normAutofit/>
          </a:bodyPr>
          <a:lstStyle/>
          <a:p>
            <a:r>
              <a:rPr lang="en-US" dirty="0"/>
              <a:t>Connections</a:t>
            </a:r>
            <a:br>
              <a:rPr lang="en-US" dirty="0"/>
            </a:br>
            <a:r>
              <a:rPr lang="th-TH" dirty="0"/>
              <a:t>วิธีการต่อวงจร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45594-B1BF-4AD6-8074-35847A408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2700" y="1026367"/>
            <a:ext cx="7442200" cy="4688633"/>
          </a:xfrm>
        </p:spPr>
        <p:txBody>
          <a:bodyPr anchor="b">
            <a:normAutofit fontScale="85000" lnSpcReduction="20000"/>
          </a:bodyPr>
          <a:lstStyle/>
          <a:p>
            <a:r>
              <a:rPr lang="th-TH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1.</a:t>
            </a:r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The Arduino GND connect to the breadboard’s GND input</a:t>
            </a:r>
          </a:p>
          <a:p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2.The Servo1 VCC and GND connect to the breadboard’s VCC/GND inputs</a:t>
            </a:r>
          </a:p>
          <a:p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3.The Servo1 Signal connect to Arduino Digital PWM 3</a:t>
            </a:r>
          </a:p>
          <a:p>
            <a:r>
              <a:rPr lang="th-TH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4.</a:t>
            </a:r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The Servo2</a:t>
            </a:r>
            <a:r>
              <a:rPr lang="th-TH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VCC and GND connect to the breadboard’s VCC /GND inputs</a:t>
            </a:r>
          </a:p>
          <a:p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5.The Servo2 Signal connect to the Arduino Digital PWM 5</a:t>
            </a:r>
          </a:p>
          <a:p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6.The joystick GND connect to </a:t>
            </a:r>
            <a:r>
              <a:rPr lang="th-TH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Arduino GND</a:t>
            </a:r>
          </a:p>
          <a:p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7.The Joystick VCC connect to the Arduino VCC</a:t>
            </a:r>
          </a:p>
          <a:p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8.The Joystick X connect to the Arduino Analog 0</a:t>
            </a:r>
          </a:p>
          <a:p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9.The Joystick Y connect to the Arduino Analog 1</a:t>
            </a:r>
          </a:p>
          <a:p>
            <a:r>
              <a:rPr lang="en-US" sz="2600" dirty="0">
                <a:latin typeface="Angsana New" panose="02020603050405020304" pitchFamily="18" charset="-34"/>
                <a:cs typeface="Angsana New" panose="02020603050405020304" pitchFamily="18" charset="-34"/>
              </a:rPr>
              <a:t>10. The Joystick SW not connected.</a:t>
            </a:r>
          </a:p>
        </p:txBody>
      </p:sp>
    </p:spTree>
    <p:extLst>
      <p:ext uri="{BB962C8B-B14F-4D97-AF65-F5344CB8AC3E}">
        <p14:creationId xmlns:p14="http://schemas.microsoft.com/office/powerpoint/2010/main" val="932378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EA1A24-9CA1-4513-A409-3AD90DB09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614C296-26CB-43B0-9404-D05FF687A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677978">
            <a:off x="-1328609" y="-131647"/>
            <a:ext cx="3715688" cy="1836942"/>
          </a:xfrm>
          <a:custGeom>
            <a:avLst/>
            <a:gdLst>
              <a:gd name="connsiteX0" fmla="*/ 0 w 5069810"/>
              <a:gd name="connsiteY0" fmla="*/ 2506385 h 2506385"/>
              <a:gd name="connsiteX1" fmla="*/ 2859749 w 5069810"/>
              <a:gd name="connsiteY1" fmla="*/ 1 h 2506385"/>
              <a:gd name="connsiteX2" fmla="*/ 2873126 w 5069810"/>
              <a:gd name="connsiteY2" fmla="*/ 0 h 2506385"/>
              <a:gd name="connsiteX3" fmla="*/ 5069810 w 5069810"/>
              <a:gd name="connsiteY3" fmla="*/ 2506385 h 250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69810" h="2506385">
                <a:moveTo>
                  <a:pt x="0" y="2506385"/>
                </a:moveTo>
                <a:lnTo>
                  <a:pt x="2859749" y="1"/>
                </a:lnTo>
                <a:lnTo>
                  <a:pt x="2873126" y="0"/>
                </a:lnTo>
                <a:lnTo>
                  <a:pt x="5069810" y="2506385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B6605E-4A85-423A-8967-E52A13050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6756" y="906189"/>
            <a:ext cx="8689571" cy="1001886"/>
          </a:xfrm>
        </p:spPr>
        <p:txBody>
          <a:bodyPr anchor="b">
            <a:normAutofit/>
          </a:bodyPr>
          <a:lstStyle/>
          <a:p>
            <a:pPr algn="ctr"/>
            <a:r>
              <a:rPr lang="th-TH" dirty="0"/>
              <a:t>ตัวอย่างการต่อ </a:t>
            </a:r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6F4C24C-DC25-49C1-9509-3F5694D0D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7873948">
            <a:off x="9801250" y="5155580"/>
            <a:ext cx="3715688" cy="1836942"/>
          </a:xfrm>
          <a:custGeom>
            <a:avLst/>
            <a:gdLst>
              <a:gd name="connsiteX0" fmla="*/ 0 w 5069810"/>
              <a:gd name="connsiteY0" fmla="*/ 2506385 h 2506385"/>
              <a:gd name="connsiteX1" fmla="*/ 2859749 w 5069810"/>
              <a:gd name="connsiteY1" fmla="*/ 1 h 2506385"/>
              <a:gd name="connsiteX2" fmla="*/ 2873126 w 5069810"/>
              <a:gd name="connsiteY2" fmla="*/ 0 h 2506385"/>
              <a:gd name="connsiteX3" fmla="*/ 5069810 w 5069810"/>
              <a:gd name="connsiteY3" fmla="*/ 2506385 h 250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69810" h="2506385">
                <a:moveTo>
                  <a:pt x="0" y="2506385"/>
                </a:moveTo>
                <a:lnTo>
                  <a:pt x="2859749" y="1"/>
                </a:lnTo>
                <a:lnTo>
                  <a:pt x="2873126" y="0"/>
                </a:lnTo>
                <a:lnTo>
                  <a:pt x="5069810" y="2506385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DD45AA-EADD-4A20-9A25-CC0D3FFDE6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21435" y="2626296"/>
            <a:ext cx="3784100" cy="2644817"/>
          </a:xfr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C0930BD-361E-4C4D-8B08-ED210DFA2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A2AB4FA1-90E8-4354-85C5-F3B3CF83A6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65663" y="2697983"/>
            <a:ext cx="3814150" cy="255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939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72D27-3C83-4420-B1AA-F0EDDA062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ภาพตัวอย่างเกม</a:t>
            </a:r>
            <a:endParaRPr lang="en-US" dirty="0"/>
          </a:p>
        </p:txBody>
      </p:sp>
      <p:pic>
        <p:nvPicPr>
          <p:cNvPr id="5" name="Content Placeholder 4" descr="A picture containing indoor, toilet&#10;&#10;Description automatically generated">
            <a:extLst>
              <a:ext uri="{FF2B5EF4-FFF2-40B4-BE49-F238E27FC236}">
                <a16:creationId xmlns:a16="http://schemas.microsoft.com/office/drawing/2014/main" id="{3285AD21-270D-4B9B-AF74-7CADC38384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313377"/>
            <a:ext cx="3242051" cy="3567112"/>
          </a:xfrm>
        </p:spPr>
      </p:pic>
      <p:pic>
        <p:nvPicPr>
          <p:cNvPr id="7" name="Picture 6" descr="A picture containing text, case&#10;&#10;Description automatically generated">
            <a:extLst>
              <a:ext uri="{FF2B5EF4-FFF2-40B4-BE49-F238E27FC236}">
                <a16:creationId xmlns:a16="http://schemas.microsoft.com/office/drawing/2014/main" id="{3E5F36B4-3333-4064-810E-E7760D3DB2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517" y="2668555"/>
            <a:ext cx="5760532" cy="265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694790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AnalogousFromDarkSeedLeftStep">
      <a:dk1>
        <a:srgbClr val="000000"/>
      </a:dk1>
      <a:lt1>
        <a:srgbClr val="FFFFFF"/>
      </a:lt1>
      <a:dk2>
        <a:srgbClr val="191634"/>
      </a:dk2>
      <a:lt2>
        <a:srgbClr val="F0F3F3"/>
      </a:lt2>
      <a:accent1>
        <a:srgbClr val="C34D6A"/>
      </a:accent1>
      <a:accent2>
        <a:srgbClr val="B13B8A"/>
      </a:accent2>
      <a:accent3>
        <a:srgbClr val="B94DC3"/>
      </a:accent3>
      <a:accent4>
        <a:srgbClr val="763BB1"/>
      </a:accent4>
      <a:accent5>
        <a:srgbClr val="574DC3"/>
      </a:accent5>
      <a:accent6>
        <a:srgbClr val="3B62B1"/>
      </a:accent6>
      <a:hlink>
        <a:srgbClr val="6F52C5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7F52F62B389248AAA39B9EDEF6CEB5" ma:contentTypeVersion="5" ma:contentTypeDescription="Create a new document." ma:contentTypeScope="" ma:versionID="8a5d4aec1b819182d4b2c87ea1fe6583">
  <xsd:schema xmlns:xsd="http://www.w3.org/2001/XMLSchema" xmlns:xs="http://www.w3.org/2001/XMLSchema" xmlns:p="http://schemas.microsoft.com/office/2006/metadata/properties" xmlns:ns3="7df1470e-7e63-4bd8-adcd-4877d3078036" xmlns:ns4="981cd833-5c7a-4214-bbf9-206d62be9b15" targetNamespace="http://schemas.microsoft.com/office/2006/metadata/properties" ma:root="true" ma:fieldsID="25438885f7ac03174197331014f13b20" ns3:_="" ns4:_="">
    <xsd:import namespace="7df1470e-7e63-4bd8-adcd-4877d3078036"/>
    <xsd:import namespace="981cd833-5c7a-4214-bbf9-206d62be9b1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f1470e-7e63-4bd8-adcd-4877d30780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1cd833-5c7a-4214-bbf9-206d62be9b1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8B17BC5-4F2E-448A-8691-4E7EAC7C8F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df1470e-7e63-4bd8-adcd-4877d3078036"/>
    <ds:schemaRef ds:uri="981cd833-5c7a-4214-bbf9-206d62be9b1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1B99F00-FBE4-488A-9031-C7C498DF1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AC4B99-54A1-4032-8D91-34827B57B22F}">
  <ds:schemaRefs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981cd833-5c7a-4214-bbf9-206d62be9b15"/>
    <ds:schemaRef ds:uri="7df1470e-7e63-4bd8-adcd-4877d3078036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Words>131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Angsana New</vt:lpstr>
      <vt:lpstr>Arial</vt:lpstr>
      <vt:lpstr>Walbaum Display</vt:lpstr>
      <vt:lpstr>RegattaVTI</vt:lpstr>
      <vt:lpstr>เกมส์กระดานเขาวงกตบังคับด้วยjoystick</vt:lpstr>
      <vt:lpstr>Connections วิธีการต่อวงจร</vt:lpstr>
      <vt:lpstr>ตัวอย่างการต่อ </vt:lpstr>
      <vt:lpstr>ภาพตัวอย่างเกม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Wongtawan WADTANON</dc:creator>
  <cp:lastModifiedBy>Wongtawan WADTANON</cp:lastModifiedBy>
  <cp:revision>3</cp:revision>
  <dcterms:created xsi:type="dcterms:W3CDTF">2021-10-22T10:19:19Z</dcterms:created>
  <dcterms:modified xsi:type="dcterms:W3CDTF">2021-10-22T11:48:21Z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0x010100EA7F52F62B389248AAA39B9EDEF6CEB5</vt:lpwstr>
  </property>
</Properties>
</file>

<file path=docProps/thumbnail.jpeg>
</file>